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Geist"/>
      <p:regular r:id="rId12"/>
    </p:embeddedFont>
    <p:embeddedFont>
      <p:font typeface="Geist"/>
      <p:regular r:id="rId13"/>
    </p:embeddedFont>
    <p:embeddedFont>
      <p:font typeface="Geist"/>
      <p:regular r:id="rId14"/>
    </p:embeddedFont>
    <p:embeddedFont>
      <p:font typeface="Geist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634341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Quantum CarbonRoute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1524"/>
            <a:ext cx="75564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AI Forecasting &amp; Hybrid Quantum Optimization for </a:t>
            </a:r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CO₂ Reduction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4111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Sadiya Ansari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295"/>
            <a:ext cx="690300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Problem &amp; Solution Hook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13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Problem: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6699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Current logistics optimize for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Distance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but the real cost is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CO₂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911447"/>
            <a:ext cx="59045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the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2178 kg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baseline number.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911447"/>
            <a:ext cx="30480" cy="294799"/>
          </a:xfrm>
          <a:prstGeom prst="rect">
            <a:avLst/>
          </a:prstGeom>
          <a:solidFill>
            <a:srgbClr val="6296FF"/>
          </a:solidFill>
          <a:ln/>
        </p:spPr>
      </p:sp>
      <p:sp>
        <p:nvSpPr>
          <p:cNvPr id="7" name="Text 5"/>
          <p:cNvSpPr/>
          <p:nvPr/>
        </p:nvSpPr>
        <p:spPr>
          <a:xfrm>
            <a:off x="7599521" y="3471386"/>
            <a:ext cx="29743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Solution (The Thesis):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66699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use a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Hybrid AI + Quantum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system to directly optimize the objective function for minimum CO₂ emissions.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4911447"/>
            <a:ext cx="6244709" cy="895707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5217438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336637" y="5194935"/>
            <a:ext cx="528077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Theme Alignment: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491" y="541734"/>
            <a:ext cx="5448895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Technical Architecture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491" y="1576030"/>
            <a:ext cx="1325141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clean, easy-to-read flow diagram.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77" y="2053709"/>
            <a:ext cx="13095327" cy="3765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7634" y="2317136"/>
            <a:ext cx="2835772" cy="387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1: AI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807634" y="2810746"/>
            <a:ext cx="2835772" cy="59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Demand prediction, mitigates uncertainty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715385" y="3204971"/>
            <a:ext cx="2835771" cy="387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2: Scaling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715385" y="3698581"/>
            <a:ext cx="2835771" cy="59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Graph coarsening and clustering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78814" y="4031519"/>
            <a:ext cx="2835771" cy="775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3: Optimization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78814" y="4912728"/>
            <a:ext cx="2835771" cy="59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Warm start + QUBO/DAQC refinement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689491" y="6040993"/>
            <a:ext cx="4285774" cy="1389936"/>
          </a:xfrm>
          <a:prstGeom prst="roundRect">
            <a:avLst>
              <a:gd name="adj" fmla="val 789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1" y="6040993"/>
            <a:ext cx="91440" cy="138993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77860" y="6260783"/>
            <a:ext cx="246257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1 (AI):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77860" y="6698933"/>
            <a:ext cx="3777615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Demand Prediction (Mitigates Uncertainty).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5172194" y="6040993"/>
            <a:ext cx="4285893" cy="1389936"/>
          </a:xfrm>
          <a:prstGeom prst="roundRect">
            <a:avLst>
              <a:gd name="adj" fmla="val 789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34" y="6040993"/>
            <a:ext cx="91440" cy="13899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460563" y="6260783"/>
            <a:ext cx="246257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2 (Scaling):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5460563" y="6698933"/>
            <a:ext cx="3777734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Graph Coarsening / Clustering (Reduces problem size).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9655016" y="6040993"/>
            <a:ext cx="4285893" cy="1389936"/>
          </a:xfrm>
          <a:prstGeom prst="roundRect">
            <a:avLst>
              <a:gd name="adj" fmla="val 789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56" y="6040993"/>
            <a:ext cx="91440" cy="13899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43386" y="6260783"/>
            <a:ext cx="273939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Layer 3 (Optimization):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9943386" y="6698933"/>
            <a:ext cx="3777734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Classical Warm Start +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QUBO/DAQC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refinement (Finds the optimal path).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689491" y="7652504"/>
            <a:ext cx="1325141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Jargon: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Use it here, but keep it concise (e.g., "QUBO on Qiskit Aer").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Results &amp;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07137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large, prominent graph or chart comparing the two solutions.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82053"/>
            <a:ext cx="13836729" cy="7748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100542"/>
            <a:ext cx="8505944" cy="110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665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17.5% CO₂ Reduction</a:t>
            </a:r>
            <a:endParaRPr lang="en-US" sz="6650" dirty="0"/>
          </a:p>
        </p:txBody>
      </p:sp>
      <p:sp>
        <p:nvSpPr>
          <p:cNvPr id="6" name="Text 3"/>
          <p:cNvSpPr/>
          <p:nvPr/>
        </p:nvSpPr>
        <p:spPr>
          <a:xfrm>
            <a:off x="396835" y="10376297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Impact:</a:t>
            </a:r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Thousands of tons saved annually.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9215"/>
            <a:ext cx="684859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95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Summary: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We built a functional, end-to-end hybrid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4919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Next Steps: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89739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 quantum hardware integration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7149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traffic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4558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Multi-depot routing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2025-11-17T15:54:27Z</dcterms:created>
  <dcterms:modified xsi:type="dcterms:W3CDTF">2025-11-17T15:54:27Z</dcterms:modified>
</cp:coreProperties>
</file>